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263" r:id="rId3"/>
    <p:sldId id="261" r:id="rId4"/>
    <p:sldId id="272" r:id="rId5"/>
    <p:sldId id="271" r:id="rId6"/>
    <p:sldId id="262" r:id="rId7"/>
    <p:sldId id="273" r:id="rId8"/>
    <p:sldId id="258" r:id="rId9"/>
    <p:sldId id="266" r:id="rId10"/>
    <p:sldId id="270" r:id="rId11"/>
    <p:sldId id="267" r:id="rId12"/>
    <p:sldId id="268" r:id="rId13"/>
    <p:sldId id="269" r:id="rId14"/>
    <p:sldId id="264" r:id="rId15"/>
    <p:sldId id="265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30" autoAdjust="0"/>
    <p:restoredTop sz="94660"/>
  </p:normalViewPr>
  <p:slideViewPr>
    <p:cSldViewPr snapToGrid="0">
      <p:cViewPr varScale="1">
        <p:scale>
          <a:sx n="74" d="100"/>
          <a:sy n="74" d="100"/>
        </p:scale>
        <p:origin x="-408" y="-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BBE80-3FA7-4A34-B142-9278BE9D5D3A}" type="datetimeFigureOut">
              <a:rPr lang="en-GB" smtClean="0"/>
              <a:t>21/02/2016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2DBE6-0F0B-4C01-86FB-1F985318D708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796596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BBE80-3FA7-4A34-B142-9278BE9D5D3A}" type="datetimeFigureOut">
              <a:rPr lang="en-GB" smtClean="0"/>
              <a:t>21/02/2016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2DBE6-0F0B-4C01-86FB-1F985318D708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52371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BBE80-3FA7-4A34-B142-9278BE9D5D3A}" type="datetimeFigureOut">
              <a:rPr lang="en-GB" smtClean="0"/>
              <a:t>21/02/2016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2DBE6-0F0B-4C01-86FB-1F985318D708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226346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BBE80-3FA7-4A34-B142-9278BE9D5D3A}" type="datetimeFigureOut">
              <a:rPr lang="en-GB" smtClean="0"/>
              <a:t>21/02/2016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2DBE6-0F0B-4C01-86FB-1F985318D708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976578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BBE80-3FA7-4A34-B142-9278BE9D5D3A}" type="datetimeFigureOut">
              <a:rPr lang="en-GB" smtClean="0"/>
              <a:t>21/02/2016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2DBE6-0F0B-4C01-86FB-1F985318D708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758157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BBE80-3FA7-4A34-B142-9278BE9D5D3A}" type="datetimeFigureOut">
              <a:rPr lang="en-GB" smtClean="0"/>
              <a:t>21/02/2016</a:t>
            </a:fld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2DBE6-0F0B-4C01-86FB-1F985318D708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890639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BBE80-3FA7-4A34-B142-9278BE9D5D3A}" type="datetimeFigureOut">
              <a:rPr lang="en-GB" smtClean="0"/>
              <a:t>21/02/2016</a:t>
            </a:fld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2DBE6-0F0B-4C01-86FB-1F985318D708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901434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BBE80-3FA7-4A34-B142-9278BE9D5D3A}" type="datetimeFigureOut">
              <a:rPr lang="en-GB" smtClean="0"/>
              <a:t>21/02/2016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2DBE6-0F0B-4C01-86FB-1F985318D708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98001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BBE80-3FA7-4A34-B142-9278BE9D5D3A}" type="datetimeFigureOut">
              <a:rPr lang="en-GB" smtClean="0"/>
              <a:t>21/02/2016</a:t>
            </a:fld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2DBE6-0F0B-4C01-86FB-1F985318D708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165401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BBE80-3FA7-4A34-B142-9278BE9D5D3A}" type="datetimeFigureOut">
              <a:rPr lang="en-GB" smtClean="0"/>
              <a:t>21/02/2016</a:t>
            </a:fld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2DBE6-0F0B-4C01-86FB-1F985318D708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350911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BBE80-3FA7-4A34-B142-9278BE9D5D3A}" type="datetimeFigureOut">
              <a:rPr lang="en-GB" smtClean="0"/>
              <a:t>21/02/2016</a:t>
            </a:fld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2DBE6-0F0B-4C01-86FB-1F985318D708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063211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2BBE80-3FA7-4A34-B142-9278BE9D5D3A}" type="datetimeFigureOut">
              <a:rPr lang="en-GB" smtClean="0"/>
              <a:t>21/02/2016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A2DBE6-0F0B-4C01-86FB-1F985318D708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18143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Return of the Greeps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4458248"/>
            <a:ext cx="3197629" cy="2399752"/>
          </a:xfrm>
        </p:spPr>
        <p:txBody>
          <a:bodyPr>
            <a:normAutofit fontScale="92500" lnSpcReduction="10000"/>
          </a:bodyPr>
          <a:lstStyle/>
          <a:p>
            <a:r>
              <a:rPr lang="en-GB" dirty="0" smtClean="0"/>
              <a:t>CS18010</a:t>
            </a:r>
          </a:p>
          <a:p>
            <a:r>
              <a:rPr lang="en-GB" dirty="0" smtClean="0"/>
              <a:t>Team Members:</a:t>
            </a:r>
          </a:p>
          <a:p>
            <a:r>
              <a:rPr lang="en-GB" dirty="0" smtClean="0"/>
              <a:t>Tomos Fearn</a:t>
            </a:r>
          </a:p>
          <a:p>
            <a:r>
              <a:rPr lang="en-GB" dirty="0" smtClean="0"/>
              <a:t>Kamil Cupial</a:t>
            </a:r>
            <a:endParaRPr lang="en-GB" dirty="0"/>
          </a:p>
          <a:p>
            <a:r>
              <a:rPr lang="en-GB" dirty="0" smtClean="0"/>
              <a:t>Ashley Evans</a:t>
            </a:r>
          </a:p>
          <a:p>
            <a:r>
              <a:rPr lang="en-GB" dirty="0" smtClean="0"/>
              <a:t>Sorres Arslan</a:t>
            </a:r>
            <a:endParaRPr lang="en-GB" dirty="0"/>
          </a:p>
        </p:txBody>
      </p:sp>
      <p:pic>
        <p:nvPicPr>
          <p:cNvPr id="4" name="Picture 2" descr="http://www.greenfoot.org/assets/greeps/greep-big-88464df317d37d9fb9b5fb922ae992a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117226">
            <a:off x="9255499" y="147580"/>
            <a:ext cx="2284085" cy="1760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105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Some basic features: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250" y="1196975"/>
            <a:ext cx="10515600" cy="4351338"/>
          </a:xfrm>
        </p:spPr>
        <p:txBody>
          <a:bodyPr/>
          <a:lstStyle/>
          <a:p>
            <a:r>
              <a:rPr lang="en-GB" dirty="0" smtClean="0"/>
              <a:t>Panic attack!</a:t>
            </a:r>
          </a:p>
          <a:p>
            <a:r>
              <a:rPr lang="en-GB" dirty="0" smtClean="0"/>
              <a:t>If there are more than 3 enemy </a:t>
            </a:r>
            <a:r>
              <a:rPr lang="en-GB" dirty="0"/>
              <a:t>G</a:t>
            </a:r>
            <a:r>
              <a:rPr lang="en-GB" dirty="0" smtClean="0"/>
              <a:t>reeps in range they explode with the method kablam()</a:t>
            </a:r>
            <a:endParaRPr lang="en-GB" dirty="0"/>
          </a:p>
          <a:p>
            <a:pPr lvl="1"/>
            <a:endParaRPr lang="en-GB" dirty="0" smtClean="0"/>
          </a:p>
        </p:txBody>
      </p:sp>
      <p:pic>
        <p:nvPicPr>
          <p:cNvPr id="4" name="Picture 2" descr="http://www.greenfoot.org/assets/greeps/greep-big-88464df317d37d9fb9b5fb922ae992a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117226">
            <a:off x="9255499" y="147580"/>
            <a:ext cx="2284085" cy="1760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692" t="41462" r="82488" b="25088"/>
          <a:stretch/>
        </p:blipFill>
        <p:spPr>
          <a:xfrm>
            <a:off x="6867891" y="3202510"/>
            <a:ext cx="4951496" cy="3441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835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Our Main Problems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250" y="1196975"/>
            <a:ext cx="8880446" cy="4351338"/>
          </a:xfrm>
        </p:spPr>
        <p:txBody>
          <a:bodyPr/>
          <a:lstStyle/>
          <a:p>
            <a:r>
              <a:rPr lang="en-GB" dirty="0" smtClean="0"/>
              <a:t>The memory of the Greeps were one of the biggest problems during the project</a:t>
            </a:r>
          </a:p>
          <a:p>
            <a:r>
              <a:rPr lang="en-GB" dirty="0" smtClean="0"/>
              <a:t>Problem:</a:t>
            </a:r>
          </a:p>
          <a:p>
            <a:pPr marL="685800" lvl="2">
              <a:spcBef>
                <a:spcPts val="1000"/>
              </a:spcBef>
            </a:pPr>
            <a:r>
              <a:rPr lang="en-GB" dirty="0" smtClean="0"/>
              <a:t>Greeps </a:t>
            </a:r>
            <a:r>
              <a:rPr lang="en-GB" dirty="0"/>
              <a:t>can only remember 1 location at a time</a:t>
            </a:r>
            <a:r>
              <a:rPr lang="en-GB" dirty="0" smtClean="0"/>
              <a:t>.</a:t>
            </a:r>
          </a:p>
          <a:p>
            <a:r>
              <a:rPr lang="en-GB" dirty="0" smtClean="0"/>
              <a:t>Solution: </a:t>
            </a:r>
          </a:p>
          <a:p>
            <a:pPr lvl="1"/>
            <a:r>
              <a:rPr lang="en-GB" dirty="0" smtClean="0"/>
              <a:t>Every time a Greep returns to the Ship it reads the memory bank from the ship where locations of the piles of tomatoes are known </a:t>
            </a:r>
          </a:p>
          <a:p>
            <a:pPr lvl="1"/>
            <a:endParaRPr lang="en-GB" dirty="0" smtClean="0"/>
          </a:p>
          <a:p>
            <a:pPr lvl="1"/>
            <a:endParaRPr lang="en-GB" dirty="0"/>
          </a:p>
        </p:txBody>
      </p:sp>
      <p:pic>
        <p:nvPicPr>
          <p:cNvPr id="4" name="Picture 2" descr="http://www.greenfoot.org/assets/greeps/greep-big-88464df317d37d9fb9b5fb922ae992a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117226">
            <a:off x="9255499" y="147580"/>
            <a:ext cx="2284085" cy="1760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http://outlookcolumbus.com/wp-content/uploads/2015/03/dory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0226" y="3594648"/>
            <a:ext cx="2309161" cy="1923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0080071" y="3023093"/>
            <a:ext cx="1047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dirty="0" smtClean="0"/>
              <a:t>?</a:t>
            </a:r>
            <a:endParaRPr lang="en-GB" sz="3600" dirty="0"/>
          </a:p>
        </p:txBody>
      </p:sp>
      <p:sp>
        <p:nvSpPr>
          <p:cNvPr id="9" name="TextBox 8"/>
          <p:cNvSpPr txBox="1"/>
          <p:nvPr/>
        </p:nvSpPr>
        <p:spPr>
          <a:xfrm>
            <a:off x="9182100" y="211341"/>
            <a:ext cx="1047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dirty="0" smtClean="0"/>
              <a:t>?</a:t>
            </a:r>
            <a:endParaRPr lang="en-GB" sz="3600" dirty="0"/>
          </a:p>
        </p:txBody>
      </p:sp>
      <p:sp>
        <p:nvSpPr>
          <p:cNvPr id="10" name="TextBox 9"/>
          <p:cNvSpPr txBox="1"/>
          <p:nvPr/>
        </p:nvSpPr>
        <p:spPr>
          <a:xfrm>
            <a:off x="8731232" y="1844472"/>
            <a:ext cx="34607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dirty="0" smtClean="0"/>
              <a:t>Greeps are forgetful</a:t>
            </a:r>
            <a:endParaRPr lang="en-GB" sz="3600" dirty="0"/>
          </a:p>
        </p:txBody>
      </p:sp>
    </p:spTree>
    <p:extLst>
      <p:ext uri="{BB962C8B-B14F-4D97-AF65-F5344CB8AC3E}">
        <p14:creationId xmlns:p14="http://schemas.microsoft.com/office/powerpoint/2010/main" val="3394450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Our Main Problems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250" y="1196975"/>
            <a:ext cx="8880446" cy="4351338"/>
          </a:xfrm>
        </p:spPr>
        <p:txBody>
          <a:bodyPr/>
          <a:lstStyle/>
          <a:p>
            <a:r>
              <a:rPr lang="en-GB" dirty="0" smtClean="0"/>
              <a:t>The invisible tomatoes</a:t>
            </a:r>
          </a:p>
          <a:p>
            <a:r>
              <a:rPr lang="en-GB" dirty="0" smtClean="0"/>
              <a:t>Problem:</a:t>
            </a:r>
          </a:p>
          <a:p>
            <a:pPr marL="685800" lvl="2">
              <a:spcBef>
                <a:spcPts val="1000"/>
              </a:spcBef>
            </a:pPr>
            <a:r>
              <a:rPr lang="en-GB" dirty="0"/>
              <a:t>Greeps </a:t>
            </a:r>
            <a:r>
              <a:rPr lang="en-GB" dirty="0" smtClean="0"/>
              <a:t>return to the location where they found tomatoes and then stay there even when there are no tomatoes left.</a:t>
            </a:r>
          </a:p>
          <a:p>
            <a:r>
              <a:rPr lang="en-GB" dirty="0" smtClean="0"/>
              <a:t>Solution: </a:t>
            </a:r>
          </a:p>
          <a:p>
            <a:pPr lvl="1"/>
            <a:r>
              <a:rPr lang="en-GB" dirty="0" smtClean="0"/>
              <a:t>If the greep returns to its location where it knows the tomatoes are, but there are null tomatoes clear the memory and carry on randomWalk().</a:t>
            </a:r>
          </a:p>
          <a:p>
            <a:pPr lvl="1"/>
            <a:endParaRPr lang="en-GB" dirty="0" smtClean="0"/>
          </a:p>
          <a:p>
            <a:pPr lvl="1"/>
            <a:endParaRPr lang="en-GB" dirty="0"/>
          </a:p>
        </p:txBody>
      </p:sp>
      <p:pic>
        <p:nvPicPr>
          <p:cNvPr id="4" name="Picture 2" descr="http://www.greenfoot.org/assets/greeps/greep-big-88464df317d37d9fb9b5fb922ae992a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117226">
            <a:off x="9255499" y="147580"/>
            <a:ext cx="2284085" cy="1760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9182100" y="211341"/>
            <a:ext cx="1047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dirty="0" smtClean="0"/>
              <a:t>?</a:t>
            </a:r>
            <a:endParaRPr lang="en-GB" sz="3600" dirty="0"/>
          </a:p>
        </p:txBody>
      </p:sp>
      <p:sp>
        <p:nvSpPr>
          <p:cNvPr id="10" name="TextBox 9"/>
          <p:cNvSpPr txBox="1"/>
          <p:nvPr/>
        </p:nvSpPr>
        <p:spPr>
          <a:xfrm>
            <a:off x="8817919" y="1841322"/>
            <a:ext cx="346076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 smtClean="0"/>
              <a:t>These tomatoes don’t have an invisibility cloak, the </a:t>
            </a:r>
            <a:r>
              <a:rPr lang="en-GB" sz="2000" dirty="0"/>
              <a:t>G</a:t>
            </a:r>
            <a:r>
              <a:rPr lang="en-GB" sz="2000" dirty="0" smtClean="0"/>
              <a:t>reeps just return to the location and get stuck where they last found a tomato even when there are none left in the location.</a:t>
            </a:r>
            <a:endParaRPr lang="en-GB" sz="2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1232" y="3684588"/>
            <a:ext cx="3389678" cy="26955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0" t="58789" r="77973" b="26560"/>
          <a:stretch/>
        </p:blipFill>
        <p:spPr>
          <a:xfrm>
            <a:off x="95249" y="4374291"/>
            <a:ext cx="8532439" cy="2133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019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Our Main Problems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250" y="1196975"/>
            <a:ext cx="8880446" cy="4351338"/>
          </a:xfrm>
        </p:spPr>
        <p:txBody>
          <a:bodyPr/>
          <a:lstStyle/>
          <a:p>
            <a:r>
              <a:rPr lang="en-GB" dirty="0" smtClean="0"/>
              <a:t>Water is an obstacle. Engage the Greep Jiggle!</a:t>
            </a:r>
          </a:p>
          <a:p>
            <a:r>
              <a:rPr lang="en-GB" dirty="0" smtClean="0"/>
              <a:t>Problem:</a:t>
            </a:r>
          </a:p>
          <a:p>
            <a:pPr marL="685800" lvl="2">
              <a:spcBef>
                <a:spcPts val="1000"/>
              </a:spcBef>
            </a:pPr>
            <a:r>
              <a:rPr lang="en-GB" dirty="0" smtClean="0"/>
              <a:t>As our Greeps were on their way back to the ship they would get stuck at the water.</a:t>
            </a:r>
          </a:p>
          <a:p>
            <a:r>
              <a:rPr lang="en-GB" dirty="0" smtClean="0"/>
              <a:t>Solution: </a:t>
            </a:r>
          </a:p>
          <a:p>
            <a:pPr lvl="1"/>
            <a:r>
              <a:rPr lang="en-GB" dirty="0" smtClean="0"/>
              <a:t>We make the Greeps Jiggle their way around the water obstacle.</a:t>
            </a:r>
          </a:p>
          <a:p>
            <a:pPr lvl="1"/>
            <a:endParaRPr lang="en-GB" dirty="0" smtClean="0"/>
          </a:p>
          <a:p>
            <a:pPr lvl="1"/>
            <a:endParaRPr lang="en-GB" dirty="0"/>
          </a:p>
        </p:txBody>
      </p:sp>
      <p:pic>
        <p:nvPicPr>
          <p:cNvPr id="4" name="Picture 2" descr="http://www.greenfoot.org/assets/greeps/greep-big-88464df317d37d9fb9b5fb922ae992a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117226">
            <a:off x="9255499" y="147580"/>
            <a:ext cx="2284085" cy="1760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8793205" y="2664758"/>
            <a:ext cx="34607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 smtClean="0"/>
              <a:t>Our Greeps dance out of trouble…</a:t>
            </a:r>
            <a:endParaRPr lang="en-GB" sz="2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5" t="47687" r="83446" b="35455"/>
          <a:stretch/>
        </p:blipFill>
        <p:spPr>
          <a:xfrm>
            <a:off x="205945" y="3669190"/>
            <a:ext cx="7669428" cy="3052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640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The Demo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Our Demo!</a:t>
            </a:r>
            <a:endParaRPr lang="en-GB" dirty="0"/>
          </a:p>
        </p:txBody>
      </p:sp>
      <p:pic>
        <p:nvPicPr>
          <p:cNvPr id="4" name="Picture 2" descr="http://www.greenfoot.org/assets/greeps/greep-big-88464df317d37d9fb9b5fb922ae992a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117226">
            <a:off x="9255499" y="147580"/>
            <a:ext cx="2284085" cy="1760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661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Our Teamwork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Facebook Messenger</a:t>
            </a:r>
          </a:p>
          <a:p>
            <a:r>
              <a:rPr lang="en-GB" dirty="0" smtClean="0"/>
              <a:t>GitHub Debug</a:t>
            </a:r>
          </a:p>
          <a:p>
            <a:endParaRPr lang="en-GB" dirty="0"/>
          </a:p>
          <a:p>
            <a:endParaRPr lang="en-GB" dirty="0"/>
          </a:p>
        </p:txBody>
      </p:sp>
      <p:pic>
        <p:nvPicPr>
          <p:cNvPr id="4" name="Picture 2" descr="http://www.greenfoot.org/assets/greeps/greep-big-88464df317d37d9fb9b5fb922ae992a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117226">
            <a:off x="9255499" y="147580"/>
            <a:ext cx="2284085" cy="1760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utoShape 2" descr="https://outlook.office.com/owa/service.svc/s/GetAttachmentThumbnail?id=AAMkADA1YTlkNWE0LWI1ZDMtNDJmZC1iYmM2LTBmODIyYTUxOWE2OQBGAAAAAACwMZDAD73jRprQNe171101BwAqCY1zBNXyRrJSMyT%2BxuaCAAAAAAEMAAAqCY1zBNXyRrJSMyT%2BxuaCAAB9np3mAAABEgAQAIql%2F%2B6Z3sxCvy5lom33jy4%3D&amp;thumbnailType=2&amp;X-OWA-CANARY=84E4XATX8kad0hi0Bq_bKjAy1SvROtMYitJVc81mkx9UfxFWVNvdfiSVbe6XoyFIBsv7kpTVcwI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6" name="AutoShape 4" descr="https://outlook.office.com/owa/service.svc/s/GetAttachmentThumbnail?id=AAMkADA1YTlkNWE0LWI1ZDMtNDJmZC1iYmM2LTBmODIyYTUxOWE2OQBGAAAAAACwMZDAD73jRprQNe171101BwAqCY1zBNXyRrJSMyT%2BxuaCAAAAAAEMAAAqCY1zBNXyRrJSMyT%2BxuaCAAB9np3mAAABEgAQAIql%2F%2B6Z3sxCvy5lom33jy4%3D&amp;thumbnailType=2&amp;X-OWA-CANARY=84E4XATX8kad0hi0Bq_bKjAy1SvROtMYitJVc81mkx9UfxFWVNvdfiSVbe6XoyFIBsv7kpTVcwI.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3905" y="2150773"/>
            <a:ext cx="2332685" cy="4146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 descr="C:\Users\Tom\Desktop\gitIssue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56" t="22376" r="35461" b="27356"/>
          <a:stretch/>
        </p:blipFill>
        <p:spPr bwMode="auto">
          <a:xfrm>
            <a:off x="3606086" y="3065172"/>
            <a:ext cx="4653738" cy="3232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1556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What we are going to cover: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GitHub, what it is, how it works, how you found using it</a:t>
            </a:r>
          </a:p>
          <a:p>
            <a:r>
              <a:rPr lang="en-GB" dirty="0"/>
              <a:t>GreenFoot, what it is</a:t>
            </a:r>
          </a:p>
          <a:p>
            <a:r>
              <a:rPr lang="en-GB" dirty="0"/>
              <a:t>Greeps, the modifications you made, the experience had</a:t>
            </a:r>
          </a:p>
          <a:p>
            <a:r>
              <a:rPr lang="en-GB" dirty="0"/>
              <a:t>Demo of greeps</a:t>
            </a:r>
          </a:p>
          <a:p>
            <a:r>
              <a:rPr lang="en-GB" dirty="0"/>
              <a:t>The experience of working in a group</a:t>
            </a:r>
          </a:p>
          <a:p>
            <a:endParaRPr lang="en-GB" dirty="0"/>
          </a:p>
        </p:txBody>
      </p:sp>
      <p:pic>
        <p:nvPicPr>
          <p:cNvPr id="4" name="Picture 2" descr="http://www.greenfoot.org/assets/greeps/greep-big-88464df317d37d9fb9b5fb922ae992a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117226">
            <a:off x="9255499" y="147580"/>
            <a:ext cx="2284085" cy="1760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474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GitHub – What is it?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6836" y="1439258"/>
            <a:ext cx="2883795" cy="4351338"/>
          </a:xfrm>
        </p:spPr>
        <p:txBody>
          <a:bodyPr/>
          <a:lstStyle/>
          <a:p>
            <a:r>
              <a:rPr lang="en-GB" dirty="0" smtClean="0"/>
              <a:t>GitHub is a web based repository service</a:t>
            </a:r>
          </a:p>
          <a:p>
            <a:r>
              <a:rPr lang="en-GB" dirty="0" smtClean="0"/>
              <a:t>Designed for team projects</a:t>
            </a:r>
          </a:p>
          <a:p>
            <a:endParaRPr lang="en-GB" dirty="0"/>
          </a:p>
        </p:txBody>
      </p:sp>
      <p:pic>
        <p:nvPicPr>
          <p:cNvPr id="1028" name="Picture 4" descr="https://assets-cdn.github.com/images/modules/logos_page/GitHub-Mark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5115" y="154545"/>
            <a:ext cx="1772321" cy="1772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0" y="0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</a:t>
            </a:r>
          </a:p>
        </p:txBody>
      </p:sp>
      <p:pic>
        <p:nvPicPr>
          <p:cNvPr id="1026" name="Picture 2" descr="C:\Users\Tom\Desktop\github desktop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3669"/>
          <a:stretch/>
        </p:blipFill>
        <p:spPr bwMode="auto">
          <a:xfrm>
            <a:off x="4520484" y="2575776"/>
            <a:ext cx="6391444" cy="3464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7619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How does it work?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j</a:t>
            </a:r>
            <a:endParaRPr lang="en-GB" dirty="0"/>
          </a:p>
        </p:txBody>
      </p:sp>
      <p:pic>
        <p:nvPicPr>
          <p:cNvPr id="5" name="Picture 4" descr="https://assets-cdn.github.com/images/modules/logos_page/GitHub-Mark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5115" y="154545"/>
            <a:ext cx="1772321" cy="1772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0" y="0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1174122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Our experience of GitHub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j</a:t>
            </a:r>
            <a:endParaRPr lang="en-GB" dirty="0"/>
          </a:p>
        </p:txBody>
      </p:sp>
      <p:pic>
        <p:nvPicPr>
          <p:cNvPr id="5" name="Picture 4" descr="https://assets-cdn.github.com/images/modules/logos_page/GitHub-Mark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5115" y="154545"/>
            <a:ext cx="1772321" cy="1772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0" y="0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3002160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GreenFoot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52138"/>
            <a:ext cx="10515600" cy="4351338"/>
          </a:xfrm>
        </p:spPr>
        <p:txBody>
          <a:bodyPr/>
          <a:lstStyle/>
          <a:p>
            <a:endParaRPr lang="en-GB" dirty="0"/>
          </a:p>
          <a:p>
            <a:r>
              <a:rPr lang="en-GB" dirty="0" smtClean="0"/>
              <a:t>GreenFoot is a Java IDE primarily designed for educational purposes</a:t>
            </a:r>
          </a:p>
          <a:p>
            <a:r>
              <a:rPr lang="en-GB" dirty="0" smtClean="0"/>
              <a:t>Developed at the University of Kent</a:t>
            </a:r>
          </a:p>
          <a:p>
            <a:r>
              <a:rPr lang="en-GB" dirty="0" smtClean="0"/>
              <a:t>Available for Windows, OS X, Linux (Free)</a:t>
            </a:r>
          </a:p>
          <a:p>
            <a:r>
              <a:rPr lang="en-GB" dirty="0" smtClean="0"/>
              <a:t>Designed to be simple and easy to use</a:t>
            </a:r>
          </a:p>
          <a:p>
            <a:endParaRPr lang="en-GB" dirty="0"/>
          </a:p>
        </p:txBody>
      </p:sp>
      <p:pic>
        <p:nvPicPr>
          <p:cNvPr id="2050" name="Picture 2" descr="http://www.greenfoot.org/assets/greeps/greenfoot-icon-big-1d8b24e9cf33059dcbed2ebc9831036f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5316" y="218940"/>
            <a:ext cx="1300241" cy="1574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0" y="0"/>
            <a:ext cx="2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23184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7592" y="343446"/>
            <a:ext cx="10515600" cy="1325563"/>
          </a:xfrm>
        </p:spPr>
        <p:txBody>
          <a:bodyPr/>
          <a:lstStyle/>
          <a:p>
            <a:r>
              <a:rPr lang="en-GB" dirty="0" smtClean="0"/>
              <a:t>Our experience of GreenFoot</a:t>
            </a:r>
            <a:endParaRPr lang="en-GB" dirty="0"/>
          </a:p>
        </p:txBody>
      </p:sp>
      <p:pic>
        <p:nvPicPr>
          <p:cNvPr id="4" name="Picture 2" descr="http://www.greenfoot.org/assets/greeps/greenfoot-icon-big-1d8b24e9cf33059dcbed2ebc9831036f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5316" y="218940"/>
            <a:ext cx="1300241" cy="1574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Tom\Desktop\180 Presentation Image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230" y="4171100"/>
            <a:ext cx="3103809" cy="232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47730" y="1609859"/>
            <a:ext cx="352881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200" dirty="0" smtClean="0"/>
              <a:t>Diff</a:t>
            </a:r>
            <a:r>
              <a:rPr lang="en-GB" sz="2800" dirty="0" smtClean="0"/>
              <a:t>icult to find objects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 smtClean="0"/>
              <a:t>Debugging can be unhelpful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 smtClean="0"/>
              <a:t>Hard to read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pic>
        <p:nvPicPr>
          <p:cNvPr id="2051" name="Picture 3" descr="C:\Users\Tom\Desktop\eclipsevsgreenfoot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41"/>
          <a:stretch/>
        </p:blipFill>
        <p:spPr bwMode="auto">
          <a:xfrm>
            <a:off x="4262907" y="2147131"/>
            <a:ext cx="7805760" cy="4227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0" y="0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63803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Evolution of our Greeps…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What are the modifications we have made to the Greeps?</a:t>
            </a:r>
          </a:p>
          <a:p>
            <a:r>
              <a:rPr lang="en-GB" dirty="0" smtClean="0"/>
              <a:t>The experience we’ve had doing it.</a:t>
            </a:r>
            <a:endParaRPr lang="en-GB" dirty="0"/>
          </a:p>
        </p:txBody>
      </p:sp>
      <p:pic>
        <p:nvPicPr>
          <p:cNvPr id="4" name="Picture 2" descr="http://www.greenfoot.org/assets/greeps/greep-big-88464df317d37d9fb9b5fb922ae992a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117226">
            <a:off x="9255499" y="147580"/>
            <a:ext cx="2284085" cy="1760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0" y="0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58356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Our Basic Structure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250" y="1196975"/>
            <a:ext cx="10515600" cy="4351338"/>
          </a:xfrm>
        </p:spPr>
        <p:txBody>
          <a:bodyPr/>
          <a:lstStyle/>
          <a:p>
            <a:r>
              <a:rPr lang="en-GB" dirty="0" smtClean="0"/>
              <a:t>Greeps are born very stupid and understand very little…</a:t>
            </a:r>
          </a:p>
          <a:p>
            <a:r>
              <a:rPr lang="en-GB" dirty="0" smtClean="0"/>
              <a:t>3 basic situations</a:t>
            </a:r>
          </a:p>
          <a:p>
            <a:pPr lvl="1"/>
            <a:r>
              <a:rPr lang="en-GB" dirty="0" smtClean="0"/>
              <a:t>If the Greep is carrying a tomato then run turnHome() and move().</a:t>
            </a:r>
          </a:p>
          <a:p>
            <a:pPr lvl="1"/>
            <a:r>
              <a:rPr lang="en-GB" dirty="0"/>
              <a:t>If the Greep </a:t>
            </a:r>
            <a:r>
              <a:rPr lang="en-GB" dirty="0" smtClean="0"/>
              <a:t>has arrived </a:t>
            </a:r>
            <a:r>
              <a:rPr lang="en-GB" dirty="0"/>
              <a:t>at the </a:t>
            </a:r>
            <a:r>
              <a:rPr lang="en-GB" dirty="0" smtClean="0"/>
              <a:t>ship (Home) </a:t>
            </a:r>
            <a:r>
              <a:rPr lang="en-GB" dirty="0"/>
              <a:t>then drop the </a:t>
            </a:r>
            <a:r>
              <a:rPr lang="en-GB" dirty="0" smtClean="0"/>
              <a:t>tomato.</a:t>
            </a:r>
          </a:p>
          <a:p>
            <a:pPr lvl="1"/>
            <a:r>
              <a:rPr lang="en-GB" dirty="0" smtClean="0"/>
              <a:t>Else wonder about looking for tomatoes.</a:t>
            </a:r>
            <a:endParaRPr lang="en-GB" dirty="0"/>
          </a:p>
          <a:p>
            <a:pPr lvl="1"/>
            <a:endParaRPr lang="en-GB" dirty="0" smtClean="0"/>
          </a:p>
          <a:p>
            <a:pPr lvl="1"/>
            <a:endParaRPr lang="en-GB" dirty="0"/>
          </a:p>
        </p:txBody>
      </p:sp>
      <p:pic>
        <p:nvPicPr>
          <p:cNvPr id="4" name="Picture 2" descr="http://www.greenfoot.org/assets/greeps/greep-big-88464df317d37d9fb9b5fb922ae992a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117226">
            <a:off x="9255499" y="147580"/>
            <a:ext cx="2284085" cy="1760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692" t="41462" r="82488" b="25088"/>
          <a:stretch/>
        </p:blipFill>
        <p:spPr>
          <a:xfrm>
            <a:off x="6867891" y="3202510"/>
            <a:ext cx="4951496" cy="3441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497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467</TotalTime>
  <Words>468</Words>
  <Application>Microsoft Office PowerPoint</Application>
  <PresentationFormat>Custom</PresentationFormat>
  <Paragraphs>77</Paragraphs>
  <Slides>15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Office Theme</vt:lpstr>
      <vt:lpstr>Return of the Greeps</vt:lpstr>
      <vt:lpstr>What we are going to cover:</vt:lpstr>
      <vt:lpstr>GitHub – What is it?</vt:lpstr>
      <vt:lpstr>How does it work?</vt:lpstr>
      <vt:lpstr>Our experience of GitHub</vt:lpstr>
      <vt:lpstr>GreenFoot</vt:lpstr>
      <vt:lpstr>Our experience of GreenFoot</vt:lpstr>
      <vt:lpstr>Evolution of our Greeps…</vt:lpstr>
      <vt:lpstr>Our Basic Structure</vt:lpstr>
      <vt:lpstr>Some basic features:</vt:lpstr>
      <vt:lpstr>Our Main Problems</vt:lpstr>
      <vt:lpstr>Our Main Problems</vt:lpstr>
      <vt:lpstr>Our Main Problems</vt:lpstr>
      <vt:lpstr>The Demo</vt:lpstr>
      <vt:lpstr>Our Teamwork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Tomos Fearn</dc:creator>
  <cp:lastModifiedBy>Tomos Fearn</cp:lastModifiedBy>
  <cp:revision>37</cp:revision>
  <dcterms:created xsi:type="dcterms:W3CDTF">2016-02-03T21:16:10Z</dcterms:created>
  <dcterms:modified xsi:type="dcterms:W3CDTF">2016-02-21T15:54:23Z</dcterms:modified>
</cp:coreProperties>
</file>